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0"/>
  </p:notesMasterIdLst>
  <p:sldIdLst>
    <p:sldId id="369" r:id="rId3"/>
    <p:sldId id="322" r:id="rId4"/>
    <p:sldId id="353" r:id="rId5"/>
    <p:sldId id="359" r:id="rId6"/>
    <p:sldId id="371" r:id="rId7"/>
    <p:sldId id="352" r:id="rId8"/>
    <p:sldId id="348" r:id="rId9"/>
    <p:sldId id="349" r:id="rId10"/>
    <p:sldId id="354" r:id="rId11"/>
    <p:sldId id="363" r:id="rId12"/>
    <p:sldId id="370" r:id="rId13"/>
    <p:sldId id="372" r:id="rId14"/>
    <p:sldId id="361" r:id="rId15"/>
    <p:sldId id="362" r:id="rId16"/>
    <p:sldId id="351" r:id="rId17"/>
    <p:sldId id="360" r:id="rId18"/>
    <p:sldId id="356" r:id="rId19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69"/>
            <p14:sldId id="322"/>
            <p14:sldId id="353"/>
            <p14:sldId id="359"/>
            <p14:sldId id="371"/>
            <p14:sldId id="352"/>
            <p14:sldId id="348"/>
            <p14:sldId id="349"/>
            <p14:sldId id="354"/>
            <p14:sldId id="363"/>
            <p14:sldId id="370"/>
            <p14:sldId id="372"/>
            <p14:sldId id="361"/>
            <p14:sldId id="362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251"/>
    <a:srgbClr val="3F3F3F"/>
    <a:srgbClr val="A0C4E5"/>
    <a:srgbClr val="9CBDDE"/>
    <a:srgbClr val="002050"/>
    <a:srgbClr val="000000"/>
    <a:srgbClr val="FFFFFF"/>
    <a:srgbClr val="8AAECD"/>
    <a:srgbClr val="676767"/>
    <a:srgbClr val="383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69914" autoAdjust="0"/>
  </p:normalViewPr>
  <p:slideViewPr>
    <p:cSldViewPr snapToGrid="0">
      <p:cViewPr varScale="1">
        <p:scale>
          <a:sx n="76" d="100"/>
          <a:sy n="76" d="100"/>
        </p:scale>
        <p:origin x="188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268568-3361-421A-9004-9137023FFAF5}" type="doc">
      <dgm:prSet loTypeId="urn:microsoft.com/office/officeart/2009/3/layout/HorizontalOrganizationChart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33972C9-0BC4-4651-9744-D559DB0D84D5}">
      <dgm:prSet/>
      <dgm:spPr/>
      <dgm:t>
        <a:bodyPr/>
        <a:lstStyle/>
        <a:p>
          <a:r>
            <a:rPr lang="en-US"/>
            <a:t>dotnet command [&lt;arguments&gt;] [&lt;options&gt;]</a:t>
          </a:r>
        </a:p>
      </dgm:t>
    </dgm:pt>
    <dgm:pt modelId="{772EBDA0-F6B1-4CA4-927F-02F0CC35A30B}" type="parTrans" cxnId="{90D79404-4CE4-488C-9269-EC84C4CC2D79}">
      <dgm:prSet/>
      <dgm:spPr/>
      <dgm:t>
        <a:bodyPr/>
        <a:lstStyle/>
        <a:p>
          <a:endParaRPr lang="en-US"/>
        </a:p>
      </dgm:t>
    </dgm:pt>
    <dgm:pt modelId="{49CEDCAC-C280-4829-91D5-B155C6DF4A18}" type="sibTrans" cxnId="{90D79404-4CE4-488C-9269-EC84C4CC2D79}">
      <dgm:prSet/>
      <dgm:spPr/>
      <dgm:t>
        <a:bodyPr/>
        <a:lstStyle/>
        <a:p>
          <a:endParaRPr lang="en-US"/>
        </a:p>
      </dgm:t>
    </dgm:pt>
    <dgm:pt modelId="{B8A3C82F-16D2-4115-B873-07F000538262}">
      <dgm:prSet/>
      <dgm:spPr/>
      <dgm:t>
        <a:bodyPr/>
        <a:lstStyle/>
        <a:p>
          <a:r>
            <a:rPr lang="en-US" dirty="0"/>
            <a:t>dotnet publish </a:t>
          </a:r>
          <a:r>
            <a:rPr lang="en-US" dirty="0" err="1"/>
            <a:t>my_app.csproj</a:t>
          </a:r>
          <a:r>
            <a:rPr lang="en-US" dirty="0"/>
            <a:t> -c Release</a:t>
          </a:r>
        </a:p>
      </dgm:t>
    </dgm:pt>
    <dgm:pt modelId="{358D1319-1262-495C-A0CF-6690E29A52E3}" type="parTrans" cxnId="{0FBA099E-F3C0-43D1-879F-D13BFB460A97}">
      <dgm:prSet/>
      <dgm:spPr/>
      <dgm:t>
        <a:bodyPr/>
        <a:lstStyle/>
        <a:p>
          <a:endParaRPr lang="en-US"/>
        </a:p>
      </dgm:t>
    </dgm:pt>
    <dgm:pt modelId="{479A5E44-CB69-43CA-9474-6307C6ED4A29}" type="sibTrans" cxnId="{0FBA099E-F3C0-43D1-879F-D13BFB460A97}">
      <dgm:prSet/>
      <dgm:spPr/>
      <dgm:t>
        <a:bodyPr/>
        <a:lstStyle/>
        <a:p>
          <a:endParaRPr lang="en-US"/>
        </a:p>
      </dgm:t>
    </dgm:pt>
    <dgm:pt modelId="{4404E3AF-E2F2-46FE-A497-F603DD63F5F8}" type="pres">
      <dgm:prSet presAssocID="{C1268568-3361-421A-9004-9137023FFAF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DCA5A2D-D69F-4801-A8F5-C2EDC5A41E38}" type="pres">
      <dgm:prSet presAssocID="{C33972C9-0BC4-4651-9744-D559DB0D84D5}" presName="hierRoot1" presStyleCnt="0">
        <dgm:presLayoutVars>
          <dgm:hierBranch val="init"/>
        </dgm:presLayoutVars>
      </dgm:prSet>
      <dgm:spPr/>
    </dgm:pt>
    <dgm:pt modelId="{4ACF3564-0C3C-4A51-92AF-E0C64182BF06}" type="pres">
      <dgm:prSet presAssocID="{C33972C9-0BC4-4651-9744-D559DB0D84D5}" presName="rootComposite1" presStyleCnt="0"/>
      <dgm:spPr/>
    </dgm:pt>
    <dgm:pt modelId="{775DD96C-BAF5-4AC6-8B03-EB6ADDC006EA}" type="pres">
      <dgm:prSet presAssocID="{C33972C9-0BC4-4651-9744-D559DB0D84D5}" presName="rootText1" presStyleLbl="node0" presStyleIdx="0" presStyleCnt="2">
        <dgm:presLayoutVars>
          <dgm:chPref val="3"/>
        </dgm:presLayoutVars>
      </dgm:prSet>
      <dgm:spPr/>
    </dgm:pt>
    <dgm:pt modelId="{FF974846-BC12-4B8D-A60A-CD8B12D5293F}" type="pres">
      <dgm:prSet presAssocID="{C33972C9-0BC4-4651-9744-D559DB0D84D5}" presName="rootConnector1" presStyleLbl="node1" presStyleIdx="0" presStyleCnt="0"/>
      <dgm:spPr/>
    </dgm:pt>
    <dgm:pt modelId="{A17B0B3C-3E7F-4E80-A7A3-F299A71E27F1}" type="pres">
      <dgm:prSet presAssocID="{C33972C9-0BC4-4651-9744-D559DB0D84D5}" presName="hierChild2" presStyleCnt="0"/>
      <dgm:spPr/>
    </dgm:pt>
    <dgm:pt modelId="{6465811A-5544-438C-9120-B4FAC3572F38}" type="pres">
      <dgm:prSet presAssocID="{C33972C9-0BC4-4651-9744-D559DB0D84D5}" presName="hierChild3" presStyleCnt="0"/>
      <dgm:spPr/>
    </dgm:pt>
    <dgm:pt modelId="{B51F06EA-3D76-4C6E-A4CC-B2FF853195D5}" type="pres">
      <dgm:prSet presAssocID="{B8A3C82F-16D2-4115-B873-07F000538262}" presName="hierRoot1" presStyleCnt="0">
        <dgm:presLayoutVars>
          <dgm:hierBranch val="init"/>
        </dgm:presLayoutVars>
      </dgm:prSet>
      <dgm:spPr/>
    </dgm:pt>
    <dgm:pt modelId="{215EBF6C-8CC6-43A5-B860-0ECE12FEFC5A}" type="pres">
      <dgm:prSet presAssocID="{B8A3C82F-16D2-4115-B873-07F000538262}" presName="rootComposite1" presStyleCnt="0"/>
      <dgm:spPr/>
    </dgm:pt>
    <dgm:pt modelId="{29FC0E35-7526-4337-9734-33EED7E0D6BB}" type="pres">
      <dgm:prSet presAssocID="{B8A3C82F-16D2-4115-B873-07F000538262}" presName="rootText1" presStyleLbl="node0" presStyleIdx="1" presStyleCnt="2">
        <dgm:presLayoutVars>
          <dgm:chPref val="3"/>
        </dgm:presLayoutVars>
      </dgm:prSet>
      <dgm:spPr/>
    </dgm:pt>
    <dgm:pt modelId="{C15B338E-49C9-498D-AED3-52FFBF72AF66}" type="pres">
      <dgm:prSet presAssocID="{B8A3C82F-16D2-4115-B873-07F000538262}" presName="rootConnector1" presStyleLbl="node1" presStyleIdx="0" presStyleCnt="0"/>
      <dgm:spPr/>
    </dgm:pt>
    <dgm:pt modelId="{74AC1EBE-8C12-4D40-883D-8280469F6B2F}" type="pres">
      <dgm:prSet presAssocID="{B8A3C82F-16D2-4115-B873-07F000538262}" presName="hierChild2" presStyleCnt="0"/>
      <dgm:spPr/>
    </dgm:pt>
    <dgm:pt modelId="{849F02E7-84F9-471D-8522-D9CB684B9305}" type="pres">
      <dgm:prSet presAssocID="{B8A3C82F-16D2-4115-B873-07F000538262}" presName="hierChild3" presStyleCnt="0"/>
      <dgm:spPr/>
    </dgm:pt>
  </dgm:ptLst>
  <dgm:cxnLst>
    <dgm:cxn modelId="{90D79404-4CE4-488C-9269-EC84C4CC2D79}" srcId="{C1268568-3361-421A-9004-9137023FFAF5}" destId="{C33972C9-0BC4-4651-9744-D559DB0D84D5}" srcOrd="0" destOrd="0" parTransId="{772EBDA0-F6B1-4CA4-927F-02F0CC35A30B}" sibTransId="{49CEDCAC-C280-4829-91D5-B155C6DF4A18}"/>
    <dgm:cxn modelId="{8D497306-1E05-46D7-9745-DC3666A2E291}" type="presOf" srcId="{C33972C9-0BC4-4651-9744-D559DB0D84D5}" destId="{FF974846-BC12-4B8D-A60A-CD8B12D5293F}" srcOrd="1" destOrd="0" presId="urn:microsoft.com/office/officeart/2009/3/layout/HorizontalOrganizationChart"/>
    <dgm:cxn modelId="{6755E21A-22F4-4C6C-854B-D30D97DAFC4A}" type="presOf" srcId="{C33972C9-0BC4-4651-9744-D559DB0D84D5}" destId="{775DD96C-BAF5-4AC6-8B03-EB6ADDC006EA}" srcOrd="0" destOrd="0" presId="urn:microsoft.com/office/officeart/2009/3/layout/HorizontalOrganizationChart"/>
    <dgm:cxn modelId="{EB1BB362-AAAE-450F-804F-149BA8152199}" type="presOf" srcId="{B8A3C82F-16D2-4115-B873-07F000538262}" destId="{29FC0E35-7526-4337-9734-33EED7E0D6BB}" srcOrd="0" destOrd="0" presId="urn:microsoft.com/office/officeart/2009/3/layout/HorizontalOrganizationChart"/>
    <dgm:cxn modelId="{D66E5386-5A3D-412B-8EDE-97562B9C3FA9}" type="presOf" srcId="{C1268568-3361-421A-9004-9137023FFAF5}" destId="{4404E3AF-E2F2-46FE-A497-F603DD63F5F8}" srcOrd="0" destOrd="0" presId="urn:microsoft.com/office/officeart/2009/3/layout/HorizontalOrganizationChart"/>
    <dgm:cxn modelId="{0FBA099E-F3C0-43D1-879F-D13BFB460A97}" srcId="{C1268568-3361-421A-9004-9137023FFAF5}" destId="{B8A3C82F-16D2-4115-B873-07F000538262}" srcOrd="1" destOrd="0" parTransId="{358D1319-1262-495C-A0CF-6690E29A52E3}" sibTransId="{479A5E44-CB69-43CA-9474-6307C6ED4A29}"/>
    <dgm:cxn modelId="{DBDDA4D6-146E-414A-A004-7D7FB70156F2}" type="presOf" srcId="{B8A3C82F-16D2-4115-B873-07F000538262}" destId="{C15B338E-49C9-498D-AED3-52FFBF72AF66}" srcOrd="1" destOrd="0" presId="urn:microsoft.com/office/officeart/2009/3/layout/HorizontalOrganizationChart"/>
    <dgm:cxn modelId="{3E7CEAA8-7304-4675-9BE3-B3D752022A59}" type="presParOf" srcId="{4404E3AF-E2F2-46FE-A497-F603DD63F5F8}" destId="{0DCA5A2D-D69F-4801-A8F5-C2EDC5A41E38}" srcOrd="0" destOrd="0" presId="urn:microsoft.com/office/officeart/2009/3/layout/HorizontalOrganizationChart"/>
    <dgm:cxn modelId="{EF6AF931-3612-488C-A783-BF1D4BA8A539}" type="presParOf" srcId="{0DCA5A2D-D69F-4801-A8F5-C2EDC5A41E38}" destId="{4ACF3564-0C3C-4A51-92AF-E0C64182BF06}" srcOrd="0" destOrd="0" presId="urn:microsoft.com/office/officeart/2009/3/layout/HorizontalOrganizationChart"/>
    <dgm:cxn modelId="{51F6AC58-6EF8-4292-9B98-FD59751A9D78}" type="presParOf" srcId="{4ACF3564-0C3C-4A51-92AF-E0C64182BF06}" destId="{775DD96C-BAF5-4AC6-8B03-EB6ADDC006EA}" srcOrd="0" destOrd="0" presId="urn:microsoft.com/office/officeart/2009/3/layout/HorizontalOrganizationChart"/>
    <dgm:cxn modelId="{F37856F9-3015-4BFD-B6FD-6A1E4E1FA4B0}" type="presParOf" srcId="{4ACF3564-0C3C-4A51-92AF-E0C64182BF06}" destId="{FF974846-BC12-4B8D-A60A-CD8B12D5293F}" srcOrd="1" destOrd="0" presId="urn:microsoft.com/office/officeart/2009/3/layout/HorizontalOrganizationChart"/>
    <dgm:cxn modelId="{97BEFADD-7536-43E3-88D7-B834DEC1349C}" type="presParOf" srcId="{0DCA5A2D-D69F-4801-A8F5-C2EDC5A41E38}" destId="{A17B0B3C-3E7F-4E80-A7A3-F299A71E27F1}" srcOrd="1" destOrd="0" presId="urn:microsoft.com/office/officeart/2009/3/layout/HorizontalOrganizationChart"/>
    <dgm:cxn modelId="{F15A9068-7D54-486E-A1E7-F7417E0644F8}" type="presParOf" srcId="{0DCA5A2D-D69F-4801-A8F5-C2EDC5A41E38}" destId="{6465811A-5544-438C-9120-B4FAC3572F38}" srcOrd="2" destOrd="0" presId="urn:microsoft.com/office/officeart/2009/3/layout/HorizontalOrganizationChart"/>
    <dgm:cxn modelId="{AC194B5D-E9F5-4719-BFA1-8EA31E078BAF}" type="presParOf" srcId="{4404E3AF-E2F2-46FE-A497-F603DD63F5F8}" destId="{B51F06EA-3D76-4C6E-A4CC-B2FF853195D5}" srcOrd="1" destOrd="0" presId="urn:microsoft.com/office/officeart/2009/3/layout/HorizontalOrganizationChart"/>
    <dgm:cxn modelId="{35ABCA25-185A-4524-AD37-5734AB1FB8A6}" type="presParOf" srcId="{B51F06EA-3D76-4C6E-A4CC-B2FF853195D5}" destId="{215EBF6C-8CC6-43A5-B860-0ECE12FEFC5A}" srcOrd="0" destOrd="0" presId="urn:microsoft.com/office/officeart/2009/3/layout/HorizontalOrganizationChart"/>
    <dgm:cxn modelId="{1E6518AA-8904-4180-8202-EF21B41BB623}" type="presParOf" srcId="{215EBF6C-8CC6-43A5-B860-0ECE12FEFC5A}" destId="{29FC0E35-7526-4337-9734-33EED7E0D6BB}" srcOrd="0" destOrd="0" presId="urn:microsoft.com/office/officeart/2009/3/layout/HorizontalOrganizationChart"/>
    <dgm:cxn modelId="{4AF9B89A-8719-4D2B-8597-13058C0D02AA}" type="presParOf" srcId="{215EBF6C-8CC6-43A5-B860-0ECE12FEFC5A}" destId="{C15B338E-49C9-498D-AED3-52FFBF72AF66}" srcOrd="1" destOrd="0" presId="urn:microsoft.com/office/officeart/2009/3/layout/HorizontalOrganizationChart"/>
    <dgm:cxn modelId="{7C7EA099-DCAF-431D-8CA1-0181E468632B}" type="presParOf" srcId="{B51F06EA-3D76-4C6E-A4CC-B2FF853195D5}" destId="{74AC1EBE-8C12-4D40-883D-8280469F6B2F}" srcOrd="1" destOrd="0" presId="urn:microsoft.com/office/officeart/2009/3/layout/HorizontalOrganizationChart"/>
    <dgm:cxn modelId="{C7D38B83-7DDD-4451-98FD-3035DE5FED68}" type="presParOf" srcId="{B51F06EA-3D76-4C6E-A4CC-B2FF853195D5}" destId="{849F02E7-84F9-471D-8522-D9CB684B9305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DD96C-BAF5-4AC6-8B03-EB6ADDC006EA}">
      <dsp:nvSpPr>
        <dsp:cNvPr id="0" name=""/>
        <dsp:cNvSpPr/>
      </dsp:nvSpPr>
      <dsp:spPr>
        <a:xfrm>
          <a:off x="765" y="482753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dotnet command [&lt;arguments&gt;] [&lt;options&gt;]</a:t>
          </a:r>
        </a:p>
      </dsp:txBody>
      <dsp:txXfrm>
        <a:off x="765" y="482753"/>
        <a:ext cx="6267507" cy="1911589"/>
      </dsp:txXfrm>
    </dsp:sp>
    <dsp:sp modelId="{29FC0E35-7526-4337-9734-33EED7E0D6BB}">
      <dsp:nvSpPr>
        <dsp:cNvPr id="0" name=""/>
        <dsp:cNvSpPr/>
      </dsp:nvSpPr>
      <dsp:spPr>
        <a:xfrm>
          <a:off x="765" y="3177781"/>
          <a:ext cx="6267507" cy="191158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dotnet publish </a:t>
          </a:r>
          <a:r>
            <a:rPr lang="en-US" sz="4200" kern="1200" dirty="0" err="1"/>
            <a:t>my_app.csproj</a:t>
          </a:r>
          <a:r>
            <a:rPr lang="en-US" sz="4200" kern="1200" dirty="0"/>
            <a:t> -c Release</a:t>
          </a:r>
        </a:p>
      </dsp:txBody>
      <dsp:txXfrm>
        <a:off x="765" y="3177781"/>
        <a:ext cx="6267507" cy="1911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g>
</file>

<file path=ppt/media/image5.jp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175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32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6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2017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dotnet my_app.dll </a:t>
            </a:r>
            <a:r>
              <a:rPr lang="en-US" dirty="0">
                <a:sym typeface="Wingdings" panose="05000000000000000000" pitchFamily="2" charset="2"/>
              </a:rPr>
              <a:t> only case when </a:t>
            </a:r>
            <a:r>
              <a:rPr lang="en-US" i="1" dirty="0">
                <a:sym typeface="Wingdings" panose="05000000000000000000" pitchFamily="2" charset="2"/>
              </a:rPr>
              <a:t>dotnet</a:t>
            </a:r>
            <a:r>
              <a:rPr lang="en-US" dirty="0">
                <a:sym typeface="Wingdings" panose="05000000000000000000" pitchFamily="2" charset="2"/>
              </a:rPr>
              <a:t> is used w/o command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For running FDD app</a:t>
            </a:r>
          </a:p>
          <a:p>
            <a:pPr marL="171450" lvl="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Tab completion supported in PowerShell, Bash, &amp; Z Shell (</a:t>
            </a:r>
            <a:r>
              <a:rPr lang="en-US" dirty="0" err="1">
                <a:sym typeface="Wingdings" panose="05000000000000000000" pitchFamily="2" charset="2"/>
              </a:rPr>
              <a:t>zsh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marL="628650" lvl="1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See dotnet/cli repo’s </a:t>
            </a:r>
            <a:r>
              <a:rPr lang="en-US" i="1" dirty="0">
                <a:sym typeface="Wingdings" panose="05000000000000000000" pitchFamily="2" charset="2"/>
              </a:rPr>
              <a:t>Documentation/general </a:t>
            </a:r>
            <a:r>
              <a:rPr lang="en-US" dirty="0">
                <a:sym typeface="Wingdings" panose="05000000000000000000" pitchFamily="2" charset="2"/>
              </a:rPr>
              <a:t>folder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7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gathered from telemetry in 7/2017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7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0.png"/><Relationship Id="rId4" Type="http://schemas.openxmlformats.org/officeDocument/2006/relationships/image" Target="../media/image28.png"/><Relationship Id="rId9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BF4116-4253-4331-8695-5C88E0F3E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40000"/>
                    <a:lumOff val="60000"/>
                  </a:srgb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2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u="sng" dirty="0">
                <a:solidFill>
                  <a:srgbClr val="A0C4E5"/>
                </a:solidFill>
              </a:rPr>
              <a:t>Pre-2.1 SDK</a:t>
            </a:r>
          </a:p>
          <a:p>
            <a:pPr marL="0" indent="0">
              <a:buNone/>
            </a:pPr>
            <a:endParaRPr lang="en-US" sz="3600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endParaRPr lang="en-US" sz="3600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endParaRPr lang="en-US" sz="3600" b="1" u="sng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sz="3600" b="1" u="sng" dirty="0">
                <a:solidFill>
                  <a:srgbClr val="A0C4E5"/>
                </a:solidFill>
              </a:rPr>
              <a:t>2.1+ SDK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2.1.3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4D87AD-C608-4D6C-8A7D-373555EA72DC}"/>
              </a:ext>
            </a:extLst>
          </p:cNvPr>
          <p:cNvSpPr/>
          <p:nvPr/>
        </p:nvSpPr>
        <p:spPr>
          <a:xfrm>
            <a:off x="917712" y="2458557"/>
            <a:ext cx="1701800" cy="4204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test_app.csproj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ED2FEB-DC2F-49B3-846B-238D5E587881}"/>
              </a:ext>
            </a:extLst>
          </p:cNvPr>
          <p:cNvSpPr/>
          <p:nvPr/>
        </p:nvSpPr>
        <p:spPr>
          <a:xfrm>
            <a:off x="917712" y="2879022"/>
            <a:ext cx="10414000" cy="76786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DotNetCliToolReference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Microsoft.VisualStudio.Web.CodeGeneration.Tools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Version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2.0.0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/&gt;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71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584969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netcoreapp2.1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"2.1.3"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"2.1.3"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test_app.csproj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587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57536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57700" y="554832"/>
            <a:ext cx="5410200" cy="303252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479779"/>
              </p:ext>
            </p:extLst>
          </p:nvPr>
        </p:nvGraphicFramePr>
        <p:xfrm>
          <a:off x="844461" y="1825625"/>
          <a:ext cx="105093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C:\working_folder\test_app&gt;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 --force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00:00:15.48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27667F-BE19-437F-9E89-8BF3F44CD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173" y="846679"/>
            <a:ext cx="4814888" cy="533028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327900" y="2690949"/>
            <a:ext cx="3749404" cy="201916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460274" y="2873829"/>
            <a:ext cx="1867626" cy="82670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7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314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08E89D5E-1885-4160-AC77-CC471DD1D0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50D2BD1-98F9-412D-905B-3A843EF4078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Command structure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ACE521B5-ECE1-4913-AA20-6671A019C4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6292422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173D37C3-D68D-42A3-AB22-20C2CAC31178}"/>
              </a:ext>
            </a:extLst>
          </p:cNvPr>
          <p:cNvSpPr/>
          <p:nvPr/>
        </p:nvSpPr>
        <p:spPr>
          <a:xfrm>
            <a:off x="8061847" y="2971800"/>
            <a:ext cx="705394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5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70840F-C26C-442D-89C2-544503FCA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055" y="-1"/>
            <a:ext cx="9101945" cy="685800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AAF6E53-C7E3-404C-8C15-A04C67BE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VS Code DEMO</a:t>
            </a:r>
          </a:p>
        </p:txBody>
      </p:sp>
      <p:sp>
        <p:nvSpPr>
          <p:cNvPr id="21" name="Content Placeholder 18">
            <a:extLst>
              <a:ext uri="{FF2B5EF4-FFF2-40B4-BE49-F238E27FC236}">
                <a16:creationId xmlns:a16="http://schemas.microsoft.com/office/drawing/2014/main" id="{74E7A070-D35D-4F51-A17C-F0F85E45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128169" cy="3399518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7" name="Content Placeholder 10">
            <a:extLst>
              <a:ext uri="{FF2B5EF4-FFF2-40B4-BE49-F238E27FC236}">
                <a16:creationId xmlns:a16="http://schemas.microsoft.com/office/drawing/2014/main" id="{65A7D466-8CEF-4FDA-864F-09BC3FFAA2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499" y="2016769"/>
            <a:ext cx="2835804" cy="282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50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5584</TotalTime>
  <Words>710</Words>
  <Application>Microsoft Office PowerPoint</Application>
  <PresentationFormat>Widescreen</PresentationFormat>
  <Paragraphs>152</Paragraphs>
  <Slides>17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30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Command structure</vt:lpstr>
      <vt:lpstr>DEMO</vt:lpstr>
      <vt:lpstr>Integration with VS Code</vt:lpstr>
      <vt:lpstr>VS Code DEMO</vt:lpstr>
      <vt:lpstr>Right-click &gt; Add &gt; New Scaffolded Item…?</vt:lpstr>
      <vt:lpstr>PowerPoint Presentation</vt:lpstr>
      <vt:lpstr>Scaffolding tool</vt:lpstr>
      <vt:lpstr>Scaffolding setup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1173</cp:revision>
  <dcterms:created xsi:type="dcterms:W3CDTF">2016-07-13T16:00:36Z</dcterms:created>
  <dcterms:modified xsi:type="dcterms:W3CDTF">2018-09-11T18:48:23Z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